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6858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156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863AC-3414-EB34-CB2A-1839B45AC2B3}"/>
              </a:ext>
            </a:extLst>
          </p:cNvPr>
          <p:cNvSpPr txBox="1"/>
          <p:nvPr/>
        </p:nvSpPr>
        <p:spPr>
          <a:xfrm>
            <a:off x="340963" y="689674"/>
            <a:ext cx="5881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EMILE DURKHIM</a:t>
            </a:r>
          </a:p>
        </p:txBody>
      </p:sp>
    </p:spTree>
    <p:extLst>
      <p:ext uri="{BB962C8B-B14F-4D97-AF65-F5344CB8AC3E}">
        <p14:creationId xmlns:p14="http://schemas.microsoft.com/office/powerpoint/2010/main" val="3126667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240465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7492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9743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3987" y="15498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8489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54983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8488" y="-85482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1993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9742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0739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3B7355-D43E-E574-F131-BF65CC504049}"/>
              </a:ext>
            </a:extLst>
          </p:cNvPr>
          <p:cNvSpPr txBox="1"/>
          <p:nvPr/>
        </p:nvSpPr>
        <p:spPr>
          <a:xfrm>
            <a:off x="891153" y="798163"/>
            <a:ext cx="51221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23998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</Words>
  <Application>Microsoft Office PowerPoint</Application>
  <PresentationFormat>Custom</PresentationFormat>
  <Paragraphs>17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3</cp:revision>
  <dcterms:created xsi:type="dcterms:W3CDTF">2022-07-18T02:56:52Z</dcterms:created>
  <dcterms:modified xsi:type="dcterms:W3CDTF">2022-07-19T02:29:14Z</dcterms:modified>
</cp:coreProperties>
</file>